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9"/>
  </p:notes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Source Sans Pro" charset="1" panose="020B0503030403020204"/>
      <p:regular r:id="rId12"/>
    </p:embeddedFont>
    <p:embeddedFont>
      <p:font typeface="Source Serif Pro Bold" charset="1" panose="0204080305040502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theme/theme2.xml" Type="http://schemas.openxmlformats.org/officeDocument/2006/relationships/theme"/><Relationship Id="rId11" Target="notesSlides/notesSlide1.xml" Type="http://schemas.openxmlformats.org/officeDocument/2006/relationships/notes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notesSlides/notesSlide2.xml" Type="http://schemas.openxmlformats.org/officeDocument/2006/relationships/notesSlide"/><Relationship Id="rId15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notesMasters/notesMaster1.xml" Type="http://schemas.openxmlformats.org/officeDocument/2006/relationships/notesMaster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jpeg" Type="http://schemas.openxmlformats.org/officeDocument/2006/relationships/image"/><Relationship Id="rId6" Target="../media/image4.jpeg" Type="http://schemas.openxmlformats.org/officeDocument/2006/relationships/image"/><Relationship Id="rId7" Target="../media/image5.png" Type="http://schemas.openxmlformats.org/officeDocument/2006/relationships/image"/><Relationship Id="rId8" Target="../media/image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80627" y="3703139"/>
            <a:ext cx="10498044" cy="485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8"/>
              </a:lnSpc>
            </a:pPr>
            <a:r>
              <a:rPr lang="en-US" sz="4835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Tired of forged certificates and slow verification? </a:t>
            </a:r>
          </a:p>
          <a:p>
            <a:pPr algn="l">
              <a:lnSpc>
                <a:spcPts val="7841"/>
              </a:lnSpc>
            </a:pPr>
            <a:r>
              <a:rPr lang="en-US" sz="4835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Edu-Chain offers a secure, digital solution for academic records, built on the blockchain.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00392" y="7090619"/>
            <a:ext cx="488156" cy="488156"/>
            <a:chOff x="0" y="0"/>
            <a:chExt cx="650875" cy="6508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0875" cy="650875"/>
            </a:xfrm>
            <a:custGeom>
              <a:avLst/>
              <a:gdLst/>
              <a:ahLst/>
              <a:cxnLst/>
              <a:rect r="r" b="b" t="t" l="l"/>
              <a:pathLst>
                <a:path h="650875" w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710574" y="9336538"/>
            <a:ext cx="1415073" cy="707537"/>
          </a:xfrm>
          <a:custGeom>
            <a:avLst/>
            <a:gdLst/>
            <a:ahLst/>
            <a:cxnLst/>
            <a:rect r="r" b="b" t="t" l="l"/>
            <a:pathLst>
              <a:path h="707537" w="1415073">
                <a:moveTo>
                  <a:pt x="0" y="0"/>
                </a:moveTo>
                <a:lnTo>
                  <a:pt x="1415073" y="0"/>
                </a:lnTo>
                <a:lnTo>
                  <a:pt x="1415073" y="707537"/>
                </a:lnTo>
                <a:lnTo>
                  <a:pt x="0" y="707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500" r="0" b="-1250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00392" y="1588779"/>
            <a:ext cx="9335691" cy="1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4AAD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Edu-</a:t>
            </a:r>
            <a:r>
              <a:rPr lang="en-US" sz="5500" b="true">
                <a:solidFill>
                  <a:srgbClr val="004AAD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Chain: Revolutionizing Academic Verification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029649" y="9149126"/>
            <a:ext cx="2275749" cy="1137874"/>
          </a:xfrm>
          <a:custGeom>
            <a:avLst/>
            <a:gdLst/>
            <a:ahLst/>
            <a:cxnLst/>
            <a:rect r="r" b="b" t="t" l="l"/>
            <a:pathLst>
              <a:path h="1137874" w="2275749">
                <a:moveTo>
                  <a:pt x="0" y="0"/>
                </a:moveTo>
                <a:lnTo>
                  <a:pt x="2275749" y="0"/>
                </a:lnTo>
                <a:lnTo>
                  <a:pt x="2275749" y="1137874"/>
                </a:lnTo>
                <a:lnTo>
                  <a:pt x="0" y="113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580" t="0" r="-3658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02103" y="9347202"/>
            <a:ext cx="1483443" cy="741722"/>
          </a:xfrm>
          <a:custGeom>
            <a:avLst/>
            <a:gdLst/>
            <a:ahLst/>
            <a:cxnLst/>
            <a:rect r="r" b="b" t="t" l="l"/>
            <a:pathLst>
              <a:path h="741722" w="1483443">
                <a:moveTo>
                  <a:pt x="0" y="0"/>
                </a:moveTo>
                <a:lnTo>
                  <a:pt x="1483443" y="0"/>
                </a:lnTo>
                <a:lnTo>
                  <a:pt x="1483443" y="741722"/>
                </a:lnTo>
                <a:lnTo>
                  <a:pt x="0" y="741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4303" r="0" b="-3430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84795" y="9347202"/>
            <a:ext cx="1483443" cy="741722"/>
          </a:xfrm>
          <a:custGeom>
            <a:avLst/>
            <a:gdLst/>
            <a:ahLst/>
            <a:cxnLst/>
            <a:rect r="r" b="b" t="t" l="l"/>
            <a:pathLst>
              <a:path h="741722" w="1483443">
                <a:moveTo>
                  <a:pt x="0" y="0"/>
                </a:moveTo>
                <a:lnTo>
                  <a:pt x="1483443" y="0"/>
                </a:lnTo>
                <a:lnTo>
                  <a:pt x="1483443" y="741722"/>
                </a:lnTo>
                <a:lnTo>
                  <a:pt x="0" y="741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0000" r="0" b="-49999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59755" y="1449884"/>
            <a:ext cx="471190" cy="471190"/>
            <a:chOff x="0" y="0"/>
            <a:chExt cx="628253" cy="62825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28269" cy="628269"/>
            </a:xfrm>
            <a:custGeom>
              <a:avLst/>
              <a:gdLst/>
              <a:ahLst/>
              <a:cxnLst/>
              <a:rect r="r" b="b" t="t" l="l"/>
              <a:pathLst>
                <a:path h="628269" w="628269">
                  <a:moveTo>
                    <a:pt x="0" y="0"/>
                  </a:moveTo>
                  <a:lnTo>
                    <a:pt x="628269" y="0"/>
                  </a:lnTo>
                  <a:lnTo>
                    <a:pt x="628269" y="628269"/>
                  </a:lnTo>
                  <a:lnTo>
                    <a:pt x="0" y="628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66540" y="1894880"/>
            <a:ext cx="16261705" cy="3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Fake transcripts undermine trust in qualifications.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59755" y="2724894"/>
            <a:ext cx="471190" cy="471190"/>
            <a:chOff x="0" y="0"/>
            <a:chExt cx="628253" cy="62825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628269" cy="628269"/>
            </a:xfrm>
            <a:custGeom>
              <a:avLst/>
              <a:gdLst/>
              <a:ahLst/>
              <a:cxnLst/>
              <a:rect r="r" b="b" t="t" l="l"/>
              <a:pathLst>
                <a:path h="628269" w="628269">
                  <a:moveTo>
                    <a:pt x="0" y="0"/>
                  </a:moveTo>
                  <a:lnTo>
                    <a:pt x="628269" y="0"/>
                  </a:lnTo>
                  <a:lnTo>
                    <a:pt x="628269" y="628269"/>
                  </a:lnTo>
                  <a:lnTo>
                    <a:pt x="0" y="628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2" b="2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9755" y="3999905"/>
            <a:ext cx="471190" cy="471190"/>
            <a:chOff x="0" y="0"/>
            <a:chExt cx="628253" cy="62825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628269" cy="628269"/>
            </a:xfrm>
            <a:custGeom>
              <a:avLst/>
              <a:gdLst/>
              <a:ahLst/>
              <a:cxnLst/>
              <a:rect r="r" b="b" t="t" l="l"/>
              <a:pathLst>
                <a:path h="628269" w="628269">
                  <a:moveTo>
                    <a:pt x="0" y="0"/>
                  </a:moveTo>
                  <a:lnTo>
                    <a:pt x="628269" y="0"/>
                  </a:lnTo>
                  <a:lnTo>
                    <a:pt x="628269" y="628269"/>
                  </a:lnTo>
                  <a:lnTo>
                    <a:pt x="0" y="628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2" b="2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59755" y="5227885"/>
            <a:ext cx="8254305" cy="4459189"/>
            <a:chOff x="0" y="0"/>
            <a:chExt cx="11005740" cy="5945585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1005693" cy="5945632"/>
            </a:xfrm>
            <a:custGeom>
              <a:avLst/>
              <a:gdLst/>
              <a:ahLst/>
              <a:cxnLst/>
              <a:rect r="r" b="b" t="t" l="l"/>
              <a:pathLst>
                <a:path h="5945632" w="11005693">
                  <a:moveTo>
                    <a:pt x="0" y="0"/>
                  </a:moveTo>
                  <a:lnTo>
                    <a:pt x="11005693" y="0"/>
                  </a:lnTo>
                  <a:lnTo>
                    <a:pt x="11005693" y="5945632"/>
                  </a:lnTo>
                  <a:lnTo>
                    <a:pt x="0" y="594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" t="0" r="-4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812387" y="1622077"/>
            <a:ext cx="433685" cy="433685"/>
            <a:chOff x="0" y="0"/>
            <a:chExt cx="578247" cy="5782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565531" cy="565531"/>
            </a:xfrm>
            <a:custGeom>
              <a:avLst/>
              <a:gdLst/>
              <a:ahLst/>
              <a:cxnLst/>
              <a:rect r="r" b="b" t="t" l="l"/>
              <a:pathLst>
                <a:path h="565531" w="565531">
                  <a:moveTo>
                    <a:pt x="0" y="105537"/>
                  </a:moveTo>
                  <a:cubicBezTo>
                    <a:pt x="0" y="47244"/>
                    <a:pt x="47244" y="0"/>
                    <a:pt x="105537" y="0"/>
                  </a:cubicBezTo>
                  <a:lnTo>
                    <a:pt x="459994" y="0"/>
                  </a:lnTo>
                  <a:cubicBezTo>
                    <a:pt x="518287" y="0"/>
                    <a:pt x="565531" y="47244"/>
                    <a:pt x="565531" y="105537"/>
                  </a:cubicBezTo>
                  <a:lnTo>
                    <a:pt x="565531" y="459994"/>
                  </a:lnTo>
                  <a:cubicBezTo>
                    <a:pt x="565531" y="518287"/>
                    <a:pt x="518287" y="565531"/>
                    <a:pt x="459994" y="565531"/>
                  </a:cubicBezTo>
                  <a:lnTo>
                    <a:pt x="105537" y="565531"/>
                  </a:lnTo>
                  <a:cubicBezTo>
                    <a:pt x="47244" y="565531"/>
                    <a:pt x="0" y="518287"/>
                    <a:pt x="0" y="459994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8231" cy="578231"/>
            </a:xfrm>
            <a:custGeom>
              <a:avLst/>
              <a:gdLst/>
              <a:ahLst/>
              <a:cxnLst/>
              <a:rect r="r" b="b" t="t" l="l"/>
              <a:pathLst>
                <a:path h="578231" w="578231">
                  <a:moveTo>
                    <a:pt x="0" y="111887"/>
                  </a:moveTo>
                  <a:cubicBezTo>
                    <a:pt x="0" y="50165"/>
                    <a:pt x="50165" y="0"/>
                    <a:pt x="111887" y="0"/>
                  </a:cubicBezTo>
                  <a:lnTo>
                    <a:pt x="466344" y="0"/>
                  </a:lnTo>
                  <a:lnTo>
                    <a:pt x="466344" y="6350"/>
                  </a:lnTo>
                  <a:lnTo>
                    <a:pt x="466344" y="0"/>
                  </a:lnTo>
                  <a:lnTo>
                    <a:pt x="466344" y="6350"/>
                  </a:lnTo>
                  <a:lnTo>
                    <a:pt x="466344" y="0"/>
                  </a:lnTo>
                  <a:cubicBezTo>
                    <a:pt x="528193" y="0"/>
                    <a:pt x="578231" y="50165"/>
                    <a:pt x="578231" y="111887"/>
                  </a:cubicBezTo>
                  <a:lnTo>
                    <a:pt x="571881" y="111887"/>
                  </a:lnTo>
                  <a:lnTo>
                    <a:pt x="578231" y="111887"/>
                  </a:lnTo>
                  <a:lnTo>
                    <a:pt x="578231" y="466344"/>
                  </a:lnTo>
                  <a:lnTo>
                    <a:pt x="571881" y="466344"/>
                  </a:lnTo>
                  <a:lnTo>
                    <a:pt x="578231" y="466344"/>
                  </a:lnTo>
                  <a:cubicBezTo>
                    <a:pt x="578231" y="528193"/>
                    <a:pt x="528066" y="578231"/>
                    <a:pt x="466344" y="578231"/>
                  </a:cubicBezTo>
                  <a:lnTo>
                    <a:pt x="466344" y="571881"/>
                  </a:lnTo>
                  <a:lnTo>
                    <a:pt x="466344" y="578231"/>
                  </a:lnTo>
                  <a:lnTo>
                    <a:pt x="111887" y="578231"/>
                  </a:lnTo>
                  <a:lnTo>
                    <a:pt x="111887" y="571881"/>
                  </a:lnTo>
                  <a:lnTo>
                    <a:pt x="111887" y="578231"/>
                  </a:lnTo>
                  <a:cubicBezTo>
                    <a:pt x="50165" y="578231"/>
                    <a:pt x="0" y="528193"/>
                    <a:pt x="0" y="466344"/>
                  </a:cubicBezTo>
                  <a:lnTo>
                    <a:pt x="0" y="111887"/>
                  </a:lnTo>
                  <a:lnTo>
                    <a:pt x="6350" y="111887"/>
                  </a:lnTo>
                  <a:lnTo>
                    <a:pt x="0" y="111887"/>
                  </a:lnTo>
                  <a:moveTo>
                    <a:pt x="12700" y="111887"/>
                  </a:moveTo>
                  <a:lnTo>
                    <a:pt x="12700" y="466344"/>
                  </a:lnTo>
                  <a:lnTo>
                    <a:pt x="6350" y="466344"/>
                  </a:lnTo>
                  <a:lnTo>
                    <a:pt x="12700" y="466344"/>
                  </a:lnTo>
                  <a:cubicBezTo>
                    <a:pt x="12700" y="521208"/>
                    <a:pt x="57150" y="565531"/>
                    <a:pt x="111887" y="565531"/>
                  </a:cubicBezTo>
                  <a:lnTo>
                    <a:pt x="466344" y="565531"/>
                  </a:lnTo>
                  <a:cubicBezTo>
                    <a:pt x="521208" y="565531"/>
                    <a:pt x="565531" y="521081"/>
                    <a:pt x="565531" y="466344"/>
                  </a:cubicBezTo>
                  <a:lnTo>
                    <a:pt x="565531" y="111887"/>
                  </a:lnTo>
                  <a:cubicBezTo>
                    <a:pt x="565531" y="57150"/>
                    <a:pt x="521081" y="12700"/>
                    <a:pt x="466344" y="12700"/>
                  </a:cubicBezTo>
                  <a:lnTo>
                    <a:pt x="111887" y="12700"/>
                  </a:lnTo>
                  <a:lnTo>
                    <a:pt x="111887" y="6350"/>
                  </a:lnTo>
                  <a:lnTo>
                    <a:pt x="111887" y="12700"/>
                  </a:lnTo>
                  <a:cubicBezTo>
                    <a:pt x="57150" y="12700"/>
                    <a:pt x="12700" y="57150"/>
                    <a:pt x="12700" y="111887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812387" y="2793355"/>
            <a:ext cx="433685" cy="433685"/>
            <a:chOff x="0" y="0"/>
            <a:chExt cx="578247" cy="5782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565531" cy="565531"/>
            </a:xfrm>
            <a:custGeom>
              <a:avLst/>
              <a:gdLst/>
              <a:ahLst/>
              <a:cxnLst/>
              <a:rect r="r" b="b" t="t" l="l"/>
              <a:pathLst>
                <a:path h="565531" w="565531">
                  <a:moveTo>
                    <a:pt x="0" y="105537"/>
                  </a:moveTo>
                  <a:cubicBezTo>
                    <a:pt x="0" y="47244"/>
                    <a:pt x="47244" y="0"/>
                    <a:pt x="105537" y="0"/>
                  </a:cubicBezTo>
                  <a:lnTo>
                    <a:pt x="459994" y="0"/>
                  </a:lnTo>
                  <a:cubicBezTo>
                    <a:pt x="518287" y="0"/>
                    <a:pt x="565531" y="47244"/>
                    <a:pt x="565531" y="105537"/>
                  </a:cubicBezTo>
                  <a:lnTo>
                    <a:pt x="565531" y="459994"/>
                  </a:lnTo>
                  <a:cubicBezTo>
                    <a:pt x="565531" y="518287"/>
                    <a:pt x="518287" y="565531"/>
                    <a:pt x="459994" y="565531"/>
                  </a:cubicBezTo>
                  <a:lnTo>
                    <a:pt x="105537" y="565531"/>
                  </a:lnTo>
                  <a:cubicBezTo>
                    <a:pt x="47244" y="565531"/>
                    <a:pt x="0" y="518287"/>
                    <a:pt x="0" y="459994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78231" cy="578231"/>
            </a:xfrm>
            <a:custGeom>
              <a:avLst/>
              <a:gdLst/>
              <a:ahLst/>
              <a:cxnLst/>
              <a:rect r="r" b="b" t="t" l="l"/>
              <a:pathLst>
                <a:path h="578231" w="578231">
                  <a:moveTo>
                    <a:pt x="0" y="111887"/>
                  </a:moveTo>
                  <a:cubicBezTo>
                    <a:pt x="0" y="50165"/>
                    <a:pt x="50165" y="0"/>
                    <a:pt x="111887" y="0"/>
                  </a:cubicBezTo>
                  <a:lnTo>
                    <a:pt x="466344" y="0"/>
                  </a:lnTo>
                  <a:lnTo>
                    <a:pt x="466344" y="6350"/>
                  </a:lnTo>
                  <a:lnTo>
                    <a:pt x="466344" y="0"/>
                  </a:lnTo>
                  <a:lnTo>
                    <a:pt x="466344" y="6350"/>
                  </a:lnTo>
                  <a:lnTo>
                    <a:pt x="466344" y="0"/>
                  </a:lnTo>
                  <a:cubicBezTo>
                    <a:pt x="528193" y="0"/>
                    <a:pt x="578231" y="50165"/>
                    <a:pt x="578231" y="111887"/>
                  </a:cubicBezTo>
                  <a:lnTo>
                    <a:pt x="571881" y="111887"/>
                  </a:lnTo>
                  <a:lnTo>
                    <a:pt x="578231" y="111887"/>
                  </a:lnTo>
                  <a:lnTo>
                    <a:pt x="578231" y="466344"/>
                  </a:lnTo>
                  <a:lnTo>
                    <a:pt x="571881" y="466344"/>
                  </a:lnTo>
                  <a:lnTo>
                    <a:pt x="578231" y="466344"/>
                  </a:lnTo>
                  <a:cubicBezTo>
                    <a:pt x="578231" y="528193"/>
                    <a:pt x="528066" y="578231"/>
                    <a:pt x="466344" y="578231"/>
                  </a:cubicBezTo>
                  <a:lnTo>
                    <a:pt x="466344" y="571881"/>
                  </a:lnTo>
                  <a:lnTo>
                    <a:pt x="466344" y="578231"/>
                  </a:lnTo>
                  <a:lnTo>
                    <a:pt x="111887" y="578231"/>
                  </a:lnTo>
                  <a:lnTo>
                    <a:pt x="111887" y="571881"/>
                  </a:lnTo>
                  <a:lnTo>
                    <a:pt x="111887" y="578231"/>
                  </a:lnTo>
                  <a:cubicBezTo>
                    <a:pt x="50165" y="578231"/>
                    <a:pt x="0" y="528193"/>
                    <a:pt x="0" y="466344"/>
                  </a:cubicBezTo>
                  <a:lnTo>
                    <a:pt x="0" y="111887"/>
                  </a:lnTo>
                  <a:lnTo>
                    <a:pt x="6350" y="111887"/>
                  </a:lnTo>
                  <a:lnTo>
                    <a:pt x="0" y="111887"/>
                  </a:lnTo>
                  <a:moveTo>
                    <a:pt x="12700" y="111887"/>
                  </a:moveTo>
                  <a:lnTo>
                    <a:pt x="12700" y="466344"/>
                  </a:lnTo>
                  <a:lnTo>
                    <a:pt x="6350" y="466344"/>
                  </a:lnTo>
                  <a:lnTo>
                    <a:pt x="12700" y="466344"/>
                  </a:lnTo>
                  <a:cubicBezTo>
                    <a:pt x="12700" y="521208"/>
                    <a:pt x="57150" y="565531"/>
                    <a:pt x="111887" y="565531"/>
                  </a:cubicBezTo>
                  <a:lnTo>
                    <a:pt x="466344" y="565531"/>
                  </a:lnTo>
                  <a:cubicBezTo>
                    <a:pt x="521208" y="565531"/>
                    <a:pt x="565531" y="521081"/>
                    <a:pt x="565531" y="466344"/>
                  </a:cubicBezTo>
                  <a:lnTo>
                    <a:pt x="565531" y="111887"/>
                  </a:lnTo>
                  <a:cubicBezTo>
                    <a:pt x="565531" y="57150"/>
                    <a:pt x="521081" y="12700"/>
                    <a:pt x="466344" y="12700"/>
                  </a:cubicBezTo>
                  <a:lnTo>
                    <a:pt x="111887" y="12700"/>
                  </a:lnTo>
                  <a:lnTo>
                    <a:pt x="111887" y="6350"/>
                  </a:lnTo>
                  <a:lnTo>
                    <a:pt x="111887" y="12700"/>
                  </a:lnTo>
                  <a:cubicBezTo>
                    <a:pt x="57150" y="12700"/>
                    <a:pt x="12700" y="57150"/>
                    <a:pt x="12700" y="111887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812387" y="4068366"/>
            <a:ext cx="433685" cy="433685"/>
            <a:chOff x="0" y="0"/>
            <a:chExt cx="578247" cy="5782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565531" cy="565531"/>
            </a:xfrm>
            <a:custGeom>
              <a:avLst/>
              <a:gdLst/>
              <a:ahLst/>
              <a:cxnLst/>
              <a:rect r="r" b="b" t="t" l="l"/>
              <a:pathLst>
                <a:path h="565531" w="565531">
                  <a:moveTo>
                    <a:pt x="0" y="105537"/>
                  </a:moveTo>
                  <a:cubicBezTo>
                    <a:pt x="0" y="47244"/>
                    <a:pt x="47244" y="0"/>
                    <a:pt x="105537" y="0"/>
                  </a:cubicBezTo>
                  <a:lnTo>
                    <a:pt x="459994" y="0"/>
                  </a:lnTo>
                  <a:cubicBezTo>
                    <a:pt x="518287" y="0"/>
                    <a:pt x="565531" y="47244"/>
                    <a:pt x="565531" y="105537"/>
                  </a:cubicBezTo>
                  <a:lnTo>
                    <a:pt x="565531" y="459994"/>
                  </a:lnTo>
                  <a:cubicBezTo>
                    <a:pt x="565531" y="518287"/>
                    <a:pt x="518287" y="565531"/>
                    <a:pt x="459994" y="565531"/>
                  </a:cubicBezTo>
                  <a:lnTo>
                    <a:pt x="105537" y="565531"/>
                  </a:lnTo>
                  <a:cubicBezTo>
                    <a:pt x="47244" y="565531"/>
                    <a:pt x="0" y="518287"/>
                    <a:pt x="0" y="459994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78231" cy="578231"/>
            </a:xfrm>
            <a:custGeom>
              <a:avLst/>
              <a:gdLst/>
              <a:ahLst/>
              <a:cxnLst/>
              <a:rect r="r" b="b" t="t" l="l"/>
              <a:pathLst>
                <a:path h="578231" w="578231">
                  <a:moveTo>
                    <a:pt x="0" y="111887"/>
                  </a:moveTo>
                  <a:cubicBezTo>
                    <a:pt x="0" y="50165"/>
                    <a:pt x="50165" y="0"/>
                    <a:pt x="111887" y="0"/>
                  </a:cubicBezTo>
                  <a:lnTo>
                    <a:pt x="466344" y="0"/>
                  </a:lnTo>
                  <a:lnTo>
                    <a:pt x="466344" y="6350"/>
                  </a:lnTo>
                  <a:lnTo>
                    <a:pt x="466344" y="0"/>
                  </a:lnTo>
                  <a:lnTo>
                    <a:pt x="466344" y="6350"/>
                  </a:lnTo>
                  <a:lnTo>
                    <a:pt x="466344" y="0"/>
                  </a:lnTo>
                  <a:cubicBezTo>
                    <a:pt x="528193" y="0"/>
                    <a:pt x="578231" y="50165"/>
                    <a:pt x="578231" y="111887"/>
                  </a:cubicBezTo>
                  <a:lnTo>
                    <a:pt x="571881" y="111887"/>
                  </a:lnTo>
                  <a:lnTo>
                    <a:pt x="578231" y="111887"/>
                  </a:lnTo>
                  <a:lnTo>
                    <a:pt x="578231" y="466344"/>
                  </a:lnTo>
                  <a:lnTo>
                    <a:pt x="571881" y="466344"/>
                  </a:lnTo>
                  <a:lnTo>
                    <a:pt x="578231" y="466344"/>
                  </a:lnTo>
                  <a:cubicBezTo>
                    <a:pt x="578231" y="528193"/>
                    <a:pt x="528066" y="578231"/>
                    <a:pt x="466344" y="578231"/>
                  </a:cubicBezTo>
                  <a:lnTo>
                    <a:pt x="466344" y="571881"/>
                  </a:lnTo>
                  <a:lnTo>
                    <a:pt x="466344" y="578231"/>
                  </a:lnTo>
                  <a:lnTo>
                    <a:pt x="111887" y="578231"/>
                  </a:lnTo>
                  <a:lnTo>
                    <a:pt x="111887" y="571881"/>
                  </a:lnTo>
                  <a:lnTo>
                    <a:pt x="111887" y="578231"/>
                  </a:lnTo>
                  <a:cubicBezTo>
                    <a:pt x="50165" y="578231"/>
                    <a:pt x="0" y="528193"/>
                    <a:pt x="0" y="466344"/>
                  </a:cubicBezTo>
                  <a:lnTo>
                    <a:pt x="0" y="111887"/>
                  </a:lnTo>
                  <a:lnTo>
                    <a:pt x="6350" y="111887"/>
                  </a:lnTo>
                  <a:lnTo>
                    <a:pt x="0" y="111887"/>
                  </a:lnTo>
                  <a:moveTo>
                    <a:pt x="12700" y="111887"/>
                  </a:moveTo>
                  <a:lnTo>
                    <a:pt x="12700" y="466344"/>
                  </a:lnTo>
                  <a:lnTo>
                    <a:pt x="6350" y="466344"/>
                  </a:lnTo>
                  <a:lnTo>
                    <a:pt x="12700" y="466344"/>
                  </a:lnTo>
                  <a:cubicBezTo>
                    <a:pt x="12700" y="521208"/>
                    <a:pt x="57150" y="565531"/>
                    <a:pt x="111887" y="565531"/>
                  </a:cubicBezTo>
                  <a:lnTo>
                    <a:pt x="466344" y="565531"/>
                  </a:lnTo>
                  <a:cubicBezTo>
                    <a:pt x="521208" y="565531"/>
                    <a:pt x="565531" y="521081"/>
                    <a:pt x="565531" y="466344"/>
                  </a:cubicBezTo>
                  <a:lnTo>
                    <a:pt x="565531" y="111887"/>
                  </a:lnTo>
                  <a:cubicBezTo>
                    <a:pt x="565531" y="57150"/>
                    <a:pt x="521081" y="12700"/>
                    <a:pt x="466344" y="12700"/>
                  </a:cubicBezTo>
                  <a:lnTo>
                    <a:pt x="111887" y="12700"/>
                  </a:lnTo>
                  <a:lnTo>
                    <a:pt x="111887" y="6350"/>
                  </a:lnTo>
                  <a:lnTo>
                    <a:pt x="111887" y="12700"/>
                  </a:lnTo>
                  <a:cubicBezTo>
                    <a:pt x="57150" y="12700"/>
                    <a:pt x="12700" y="57150"/>
                    <a:pt x="12700" y="111887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0246072" y="5227885"/>
            <a:ext cx="5570122" cy="4883348"/>
          </a:xfrm>
          <a:custGeom>
            <a:avLst/>
            <a:gdLst/>
            <a:ahLst/>
            <a:cxnLst/>
            <a:rect r="r" b="b" t="t" l="l"/>
            <a:pathLst>
              <a:path h="4883348" w="5570122">
                <a:moveTo>
                  <a:pt x="0" y="0"/>
                </a:moveTo>
                <a:lnTo>
                  <a:pt x="5570122" y="0"/>
                </a:lnTo>
                <a:lnTo>
                  <a:pt x="5570122" y="4883347"/>
                </a:lnTo>
                <a:lnTo>
                  <a:pt x="0" y="4883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031" r="0" b="-7031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0" y="276057"/>
            <a:ext cx="9497392" cy="71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4599" b="true">
                <a:solidFill>
                  <a:srgbClr val="004AAD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The Problem: Forgery and Delays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6540" y="1552277"/>
            <a:ext cx="2217985" cy="28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Rampant Forgery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6540" y="2827287"/>
            <a:ext cx="2217985" cy="28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Slow Verification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6540" y="3169890"/>
            <a:ext cx="16261705" cy="3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Manual processes cause delays for employers and institutions.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6540" y="4102299"/>
            <a:ext cx="2217985" cy="28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Lost Documents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6540" y="4444901"/>
            <a:ext cx="16261705" cy="3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Paper certificates easily lost or damaged.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812387" y="692274"/>
            <a:ext cx="8254305" cy="4370135"/>
            <a:chOff x="0" y="0"/>
            <a:chExt cx="11005740" cy="5826846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66675"/>
              <a:ext cx="11005740" cy="1277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3"/>
                </a:lnSpc>
              </a:pPr>
              <a:r>
                <a:rPr lang="en-US" sz="1599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 Uganda, the challenges of academic fraud and inefficient verification are significant, impacting educational integrity and employment opportunities. Our project addresses these critical issues head-on.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816768" y="1570560"/>
              <a:ext cx="2957313" cy="379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4"/>
                </a:lnSpc>
              </a:pPr>
              <a:r>
                <a:rPr lang="en-US" sz="1687" b="true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Eroding Trust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816768" y="2143648"/>
              <a:ext cx="10188972" cy="45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Fake documents devalue legitimate qualifications.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816768" y="3182468"/>
              <a:ext cx="2957313" cy="379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4"/>
                </a:lnSpc>
              </a:pPr>
              <a:r>
                <a:rPr lang="en-US" sz="1687" b="true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Economic Impact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16768" y="3755555"/>
              <a:ext cx="10188972" cy="45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Fraudulent credentials lead to unqualified hires.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816768" y="4794376"/>
              <a:ext cx="2957313" cy="379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4"/>
                </a:lnSpc>
              </a:pPr>
              <a:r>
                <a:rPr lang="en-US" sz="1687" b="true">
                  <a:solidFill>
                    <a:srgbClr val="272525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Systemic Inefficiency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816768" y="5367463"/>
              <a:ext cx="10188972" cy="45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27252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Manual checks strain institutional resources.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89074" y="541287"/>
            <a:ext cx="9763869" cy="57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true">
                <a:solidFill>
                  <a:srgbClr val="004AAD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Our Solution: Blockchain-Powered Certificates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84311" y="1804541"/>
            <a:ext cx="8390632" cy="206276"/>
            <a:chOff x="0" y="0"/>
            <a:chExt cx="11187510" cy="2750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1174730" cy="262382"/>
            </a:xfrm>
            <a:custGeom>
              <a:avLst/>
              <a:gdLst/>
              <a:ahLst/>
              <a:cxnLst/>
              <a:rect r="r" b="b" t="t" l="l"/>
              <a:pathLst>
                <a:path h="262382" w="11174730">
                  <a:moveTo>
                    <a:pt x="0" y="110236"/>
                  </a:moveTo>
                  <a:cubicBezTo>
                    <a:pt x="0" y="49403"/>
                    <a:pt x="51689" y="0"/>
                    <a:pt x="115443" y="0"/>
                  </a:cubicBezTo>
                  <a:lnTo>
                    <a:pt x="11059287" y="0"/>
                  </a:lnTo>
                  <a:cubicBezTo>
                    <a:pt x="11123041" y="0"/>
                    <a:pt x="11174730" y="49403"/>
                    <a:pt x="11174730" y="110236"/>
                  </a:cubicBezTo>
                  <a:lnTo>
                    <a:pt x="11174730" y="152019"/>
                  </a:lnTo>
                  <a:cubicBezTo>
                    <a:pt x="11174730" y="212852"/>
                    <a:pt x="11123041" y="262255"/>
                    <a:pt x="11059287" y="262255"/>
                  </a:cubicBezTo>
                  <a:lnTo>
                    <a:pt x="115443" y="262255"/>
                  </a:lnTo>
                  <a:cubicBezTo>
                    <a:pt x="51689" y="262382"/>
                    <a:pt x="0" y="212979"/>
                    <a:pt x="0" y="152019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87430" cy="275082"/>
            </a:xfrm>
            <a:custGeom>
              <a:avLst/>
              <a:gdLst/>
              <a:ahLst/>
              <a:cxnLst/>
              <a:rect r="r" b="b" t="t" l="l"/>
              <a:pathLst>
                <a:path h="275082" w="11187430">
                  <a:moveTo>
                    <a:pt x="0" y="116586"/>
                  </a:moveTo>
                  <a:cubicBezTo>
                    <a:pt x="0" y="51943"/>
                    <a:pt x="54864" y="0"/>
                    <a:pt x="121793" y="0"/>
                  </a:cubicBezTo>
                  <a:lnTo>
                    <a:pt x="11065637" y="0"/>
                  </a:lnTo>
                  <a:lnTo>
                    <a:pt x="11065637" y="6350"/>
                  </a:lnTo>
                  <a:lnTo>
                    <a:pt x="11065637" y="0"/>
                  </a:lnTo>
                  <a:cubicBezTo>
                    <a:pt x="11132693" y="0"/>
                    <a:pt x="11187430" y="51943"/>
                    <a:pt x="11187430" y="116586"/>
                  </a:cubicBezTo>
                  <a:lnTo>
                    <a:pt x="11181080" y="116586"/>
                  </a:lnTo>
                  <a:lnTo>
                    <a:pt x="11187430" y="116586"/>
                  </a:lnTo>
                  <a:lnTo>
                    <a:pt x="11187430" y="158369"/>
                  </a:lnTo>
                  <a:lnTo>
                    <a:pt x="11181080" y="158369"/>
                  </a:lnTo>
                  <a:lnTo>
                    <a:pt x="11187430" y="158369"/>
                  </a:lnTo>
                  <a:cubicBezTo>
                    <a:pt x="11187430" y="223012"/>
                    <a:pt x="11132566" y="274955"/>
                    <a:pt x="11065637" y="274955"/>
                  </a:cubicBezTo>
                  <a:lnTo>
                    <a:pt x="11065637" y="268605"/>
                  </a:lnTo>
                  <a:lnTo>
                    <a:pt x="11065637" y="274955"/>
                  </a:lnTo>
                  <a:lnTo>
                    <a:pt x="121793" y="274955"/>
                  </a:lnTo>
                  <a:lnTo>
                    <a:pt x="121793" y="268605"/>
                  </a:lnTo>
                  <a:lnTo>
                    <a:pt x="121793" y="274955"/>
                  </a:lnTo>
                  <a:cubicBezTo>
                    <a:pt x="54864" y="275082"/>
                    <a:pt x="0" y="223139"/>
                    <a:pt x="0" y="158369"/>
                  </a:cubicBezTo>
                  <a:lnTo>
                    <a:pt x="0" y="116586"/>
                  </a:lnTo>
                  <a:lnTo>
                    <a:pt x="6350" y="116586"/>
                  </a:lnTo>
                  <a:lnTo>
                    <a:pt x="0" y="116586"/>
                  </a:lnTo>
                  <a:moveTo>
                    <a:pt x="12700" y="116586"/>
                  </a:moveTo>
                  <a:lnTo>
                    <a:pt x="12700" y="158369"/>
                  </a:lnTo>
                  <a:lnTo>
                    <a:pt x="6350" y="158369"/>
                  </a:lnTo>
                  <a:lnTo>
                    <a:pt x="12700" y="158369"/>
                  </a:lnTo>
                  <a:cubicBezTo>
                    <a:pt x="12700" y="215519"/>
                    <a:pt x="61214" y="262255"/>
                    <a:pt x="121793" y="262255"/>
                  </a:cubicBezTo>
                  <a:lnTo>
                    <a:pt x="11065637" y="262255"/>
                  </a:lnTo>
                  <a:cubicBezTo>
                    <a:pt x="11126216" y="262255"/>
                    <a:pt x="11174730" y="215519"/>
                    <a:pt x="11174730" y="158369"/>
                  </a:cubicBezTo>
                  <a:lnTo>
                    <a:pt x="11174730" y="116586"/>
                  </a:lnTo>
                  <a:cubicBezTo>
                    <a:pt x="11174730" y="59436"/>
                    <a:pt x="11126216" y="12700"/>
                    <a:pt x="11065637" y="12700"/>
                  </a:cubicBezTo>
                  <a:lnTo>
                    <a:pt x="121793" y="12700"/>
                  </a:lnTo>
                  <a:lnTo>
                    <a:pt x="121793" y="6350"/>
                  </a:lnTo>
                  <a:lnTo>
                    <a:pt x="121793" y="12700"/>
                  </a:lnTo>
                  <a:cubicBezTo>
                    <a:pt x="61214" y="12700"/>
                    <a:pt x="12700" y="59436"/>
                    <a:pt x="12700" y="116586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5825" y="2202805"/>
            <a:ext cx="2316212" cy="28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NFT Minting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5825" y="2553146"/>
            <a:ext cx="7987605" cy="37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certificate: unique NFT on Base blockchain.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13056" y="1509266"/>
            <a:ext cx="8390632" cy="206276"/>
            <a:chOff x="0" y="0"/>
            <a:chExt cx="11187510" cy="2750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1174730" cy="262382"/>
            </a:xfrm>
            <a:custGeom>
              <a:avLst/>
              <a:gdLst/>
              <a:ahLst/>
              <a:cxnLst/>
              <a:rect r="r" b="b" t="t" l="l"/>
              <a:pathLst>
                <a:path h="262382" w="11174730">
                  <a:moveTo>
                    <a:pt x="0" y="110236"/>
                  </a:moveTo>
                  <a:cubicBezTo>
                    <a:pt x="0" y="49403"/>
                    <a:pt x="51689" y="0"/>
                    <a:pt x="115443" y="0"/>
                  </a:cubicBezTo>
                  <a:lnTo>
                    <a:pt x="11059287" y="0"/>
                  </a:lnTo>
                  <a:cubicBezTo>
                    <a:pt x="11123041" y="0"/>
                    <a:pt x="11174730" y="49403"/>
                    <a:pt x="11174730" y="110236"/>
                  </a:cubicBezTo>
                  <a:lnTo>
                    <a:pt x="11174730" y="152019"/>
                  </a:lnTo>
                  <a:cubicBezTo>
                    <a:pt x="11174730" y="212852"/>
                    <a:pt x="11123041" y="262255"/>
                    <a:pt x="11059287" y="262255"/>
                  </a:cubicBezTo>
                  <a:lnTo>
                    <a:pt x="115443" y="262255"/>
                  </a:lnTo>
                  <a:cubicBezTo>
                    <a:pt x="51689" y="262382"/>
                    <a:pt x="0" y="212979"/>
                    <a:pt x="0" y="152019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87430" cy="275082"/>
            </a:xfrm>
            <a:custGeom>
              <a:avLst/>
              <a:gdLst/>
              <a:ahLst/>
              <a:cxnLst/>
              <a:rect r="r" b="b" t="t" l="l"/>
              <a:pathLst>
                <a:path h="275082" w="11187430">
                  <a:moveTo>
                    <a:pt x="0" y="116586"/>
                  </a:moveTo>
                  <a:cubicBezTo>
                    <a:pt x="0" y="51943"/>
                    <a:pt x="54864" y="0"/>
                    <a:pt x="121793" y="0"/>
                  </a:cubicBezTo>
                  <a:lnTo>
                    <a:pt x="11065637" y="0"/>
                  </a:lnTo>
                  <a:lnTo>
                    <a:pt x="11065637" y="6350"/>
                  </a:lnTo>
                  <a:lnTo>
                    <a:pt x="11065637" y="0"/>
                  </a:lnTo>
                  <a:cubicBezTo>
                    <a:pt x="11132693" y="0"/>
                    <a:pt x="11187430" y="51943"/>
                    <a:pt x="11187430" y="116586"/>
                  </a:cubicBezTo>
                  <a:lnTo>
                    <a:pt x="11181080" y="116586"/>
                  </a:lnTo>
                  <a:lnTo>
                    <a:pt x="11187430" y="116586"/>
                  </a:lnTo>
                  <a:lnTo>
                    <a:pt x="11187430" y="158369"/>
                  </a:lnTo>
                  <a:lnTo>
                    <a:pt x="11181080" y="158369"/>
                  </a:lnTo>
                  <a:lnTo>
                    <a:pt x="11187430" y="158369"/>
                  </a:lnTo>
                  <a:cubicBezTo>
                    <a:pt x="11187430" y="223012"/>
                    <a:pt x="11132566" y="274955"/>
                    <a:pt x="11065637" y="274955"/>
                  </a:cubicBezTo>
                  <a:lnTo>
                    <a:pt x="11065637" y="268605"/>
                  </a:lnTo>
                  <a:lnTo>
                    <a:pt x="11065637" y="274955"/>
                  </a:lnTo>
                  <a:lnTo>
                    <a:pt x="121793" y="274955"/>
                  </a:lnTo>
                  <a:lnTo>
                    <a:pt x="121793" y="268605"/>
                  </a:lnTo>
                  <a:lnTo>
                    <a:pt x="121793" y="274955"/>
                  </a:lnTo>
                  <a:cubicBezTo>
                    <a:pt x="54864" y="275082"/>
                    <a:pt x="0" y="223139"/>
                    <a:pt x="0" y="158369"/>
                  </a:cubicBezTo>
                  <a:lnTo>
                    <a:pt x="0" y="116586"/>
                  </a:lnTo>
                  <a:lnTo>
                    <a:pt x="6350" y="116586"/>
                  </a:lnTo>
                  <a:lnTo>
                    <a:pt x="0" y="116586"/>
                  </a:lnTo>
                  <a:moveTo>
                    <a:pt x="12700" y="116586"/>
                  </a:moveTo>
                  <a:lnTo>
                    <a:pt x="12700" y="158369"/>
                  </a:lnTo>
                  <a:lnTo>
                    <a:pt x="6350" y="158369"/>
                  </a:lnTo>
                  <a:lnTo>
                    <a:pt x="12700" y="158369"/>
                  </a:lnTo>
                  <a:cubicBezTo>
                    <a:pt x="12700" y="215519"/>
                    <a:pt x="61214" y="262255"/>
                    <a:pt x="121793" y="262255"/>
                  </a:cubicBezTo>
                  <a:lnTo>
                    <a:pt x="11065637" y="262255"/>
                  </a:lnTo>
                  <a:cubicBezTo>
                    <a:pt x="11126216" y="262255"/>
                    <a:pt x="11174730" y="215519"/>
                    <a:pt x="11174730" y="158369"/>
                  </a:cubicBezTo>
                  <a:lnTo>
                    <a:pt x="11174730" y="116586"/>
                  </a:lnTo>
                  <a:cubicBezTo>
                    <a:pt x="11174730" y="59436"/>
                    <a:pt x="11126216" y="12700"/>
                    <a:pt x="11065637" y="12700"/>
                  </a:cubicBezTo>
                  <a:lnTo>
                    <a:pt x="121793" y="12700"/>
                  </a:lnTo>
                  <a:lnTo>
                    <a:pt x="121793" y="6350"/>
                  </a:lnTo>
                  <a:lnTo>
                    <a:pt x="121793" y="12700"/>
                  </a:lnTo>
                  <a:cubicBezTo>
                    <a:pt x="61214" y="12700"/>
                    <a:pt x="12700" y="59436"/>
                    <a:pt x="12700" y="116586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414570" y="1898005"/>
            <a:ext cx="3905919" cy="46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3000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Immutable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4570" y="2200721"/>
            <a:ext cx="798760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3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 info stored securely on-chain.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84311" y="3560117"/>
            <a:ext cx="8390632" cy="206276"/>
            <a:chOff x="0" y="0"/>
            <a:chExt cx="11187510" cy="2750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1174730" cy="262382"/>
            </a:xfrm>
            <a:custGeom>
              <a:avLst/>
              <a:gdLst/>
              <a:ahLst/>
              <a:cxnLst/>
              <a:rect r="r" b="b" t="t" l="l"/>
              <a:pathLst>
                <a:path h="262382" w="11174730">
                  <a:moveTo>
                    <a:pt x="0" y="110236"/>
                  </a:moveTo>
                  <a:cubicBezTo>
                    <a:pt x="0" y="49403"/>
                    <a:pt x="51689" y="0"/>
                    <a:pt x="115443" y="0"/>
                  </a:cubicBezTo>
                  <a:lnTo>
                    <a:pt x="11059287" y="0"/>
                  </a:lnTo>
                  <a:cubicBezTo>
                    <a:pt x="11123041" y="0"/>
                    <a:pt x="11174730" y="49403"/>
                    <a:pt x="11174730" y="110236"/>
                  </a:cubicBezTo>
                  <a:lnTo>
                    <a:pt x="11174730" y="152019"/>
                  </a:lnTo>
                  <a:cubicBezTo>
                    <a:pt x="11174730" y="212852"/>
                    <a:pt x="11123041" y="262255"/>
                    <a:pt x="11059287" y="262255"/>
                  </a:cubicBezTo>
                  <a:lnTo>
                    <a:pt x="115443" y="262255"/>
                  </a:lnTo>
                  <a:cubicBezTo>
                    <a:pt x="51689" y="262382"/>
                    <a:pt x="0" y="212979"/>
                    <a:pt x="0" y="152019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187430" cy="275082"/>
            </a:xfrm>
            <a:custGeom>
              <a:avLst/>
              <a:gdLst/>
              <a:ahLst/>
              <a:cxnLst/>
              <a:rect r="r" b="b" t="t" l="l"/>
              <a:pathLst>
                <a:path h="275082" w="11187430">
                  <a:moveTo>
                    <a:pt x="0" y="116586"/>
                  </a:moveTo>
                  <a:cubicBezTo>
                    <a:pt x="0" y="51943"/>
                    <a:pt x="54864" y="0"/>
                    <a:pt x="121793" y="0"/>
                  </a:cubicBezTo>
                  <a:lnTo>
                    <a:pt x="11065637" y="0"/>
                  </a:lnTo>
                  <a:lnTo>
                    <a:pt x="11065637" y="6350"/>
                  </a:lnTo>
                  <a:lnTo>
                    <a:pt x="11065637" y="0"/>
                  </a:lnTo>
                  <a:cubicBezTo>
                    <a:pt x="11132693" y="0"/>
                    <a:pt x="11187430" y="51943"/>
                    <a:pt x="11187430" y="116586"/>
                  </a:cubicBezTo>
                  <a:lnTo>
                    <a:pt x="11181080" y="116586"/>
                  </a:lnTo>
                  <a:lnTo>
                    <a:pt x="11187430" y="116586"/>
                  </a:lnTo>
                  <a:lnTo>
                    <a:pt x="11187430" y="158369"/>
                  </a:lnTo>
                  <a:lnTo>
                    <a:pt x="11181080" y="158369"/>
                  </a:lnTo>
                  <a:lnTo>
                    <a:pt x="11187430" y="158369"/>
                  </a:lnTo>
                  <a:cubicBezTo>
                    <a:pt x="11187430" y="223012"/>
                    <a:pt x="11132566" y="274955"/>
                    <a:pt x="11065637" y="274955"/>
                  </a:cubicBezTo>
                  <a:lnTo>
                    <a:pt x="11065637" y="268605"/>
                  </a:lnTo>
                  <a:lnTo>
                    <a:pt x="11065637" y="274955"/>
                  </a:lnTo>
                  <a:lnTo>
                    <a:pt x="121793" y="274955"/>
                  </a:lnTo>
                  <a:lnTo>
                    <a:pt x="121793" y="268605"/>
                  </a:lnTo>
                  <a:lnTo>
                    <a:pt x="121793" y="274955"/>
                  </a:lnTo>
                  <a:cubicBezTo>
                    <a:pt x="54864" y="275082"/>
                    <a:pt x="0" y="223139"/>
                    <a:pt x="0" y="158369"/>
                  </a:cubicBezTo>
                  <a:lnTo>
                    <a:pt x="0" y="116586"/>
                  </a:lnTo>
                  <a:lnTo>
                    <a:pt x="6350" y="116586"/>
                  </a:lnTo>
                  <a:lnTo>
                    <a:pt x="0" y="116586"/>
                  </a:lnTo>
                  <a:moveTo>
                    <a:pt x="12700" y="116586"/>
                  </a:moveTo>
                  <a:lnTo>
                    <a:pt x="12700" y="158369"/>
                  </a:lnTo>
                  <a:lnTo>
                    <a:pt x="6350" y="158369"/>
                  </a:lnTo>
                  <a:lnTo>
                    <a:pt x="12700" y="158369"/>
                  </a:lnTo>
                  <a:cubicBezTo>
                    <a:pt x="12700" y="215519"/>
                    <a:pt x="61214" y="262255"/>
                    <a:pt x="121793" y="262255"/>
                  </a:cubicBezTo>
                  <a:lnTo>
                    <a:pt x="11065637" y="262255"/>
                  </a:lnTo>
                  <a:cubicBezTo>
                    <a:pt x="11126216" y="262255"/>
                    <a:pt x="11174730" y="215519"/>
                    <a:pt x="11174730" y="158369"/>
                  </a:cubicBezTo>
                  <a:lnTo>
                    <a:pt x="11174730" y="116586"/>
                  </a:lnTo>
                  <a:cubicBezTo>
                    <a:pt x="11174730" y="59436"/>
                    <a:pt x="11126216" y="12700"/>
                    <a:pt x="11065637" y="12700"/>
                  </a:cubicBezTo>
                  <a:lnTo>
                    <a:pt x="121793" y="12700"/>
                  </a:lnTo>
                  <a:lnTo>
                    <a:pt x="121793" y="6350"/>
                  </a:lnTo>
                  <a:lnTo>
                    <a:pt x="121793" y="12700"/>
                  </a:lnTo>
                  <a:cubicBezTo>
                    <a:pt x="61214" y="12700"/>
                    <a:pt x="12700" y="59436"/>
                    <a:pt x="12700" y="116586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85825" y="3939331"/>
            <a:ext cx="2316212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900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IPFS Storage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5825" y="4251572"/>
            <a:ext cx="798760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30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certificate content on IPFS, tamper-proof.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13056" y="3264842"/>
            <a:ext cx="8390632" cy="206276"/>
            <a:chOff x="0" y="0"/>
            <a:chExt cx="11187510" cy="2750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1174730" cy="262382"/>
            </a:xfrm>
            <a:custGeom>
              <a:avLst/>
              <a:gdLst/>
              <a:ahLst/>
              <a:cxnLst/>
              <a:rect r="r" b="b" t="t" l="l"/>
              <a:pathLst>
                <a:path h="262382" w="11174730">
                  <a:moveTo>
                    <a:pt x="0" y="110236"/>
                  </a:moveTo>
                  <a:cubicBezTo>
                    <a:pt x="0" y="49403"/>
                    <a:pt x="51689" y="0"/>
                    <a:pt x="115443" y="0"/>
                  </a:cubicBezTo>
                  <a:lnTo>
                    <a:pt x="11059287" y="0"/>
                  </a:lnTo>
                  <a:cubicBezTo>
                    <a:pt x="11123041" y="0"/>
                    <a:pt x="11174730" y="49403"/>
                    <a:pt x="11174730" y="110236"/>
                  </a:cubicBezTo>
                  <a:lnTo>
                    <a:pt x="11174730" y="152019"/>
                  </a:lnTo>
                  <a:cubicBezTo>
                    <a:pt x="11174730" y="212852"/>
                    <a:pt x="11123041" y="262255"/>
                    <a:pt x="11059287" y="262255"/>
                  </a:cubicBezTo>
                  <a:lnTo>
                    <a:pt x="115443" y="262255"/>
                  </a:lnTo>
                  <a:cubicBezTo>
                    <a:pt x="51689" y="262382"/>
                    <a:pt x="0" y="212979"/>
                    <a:pt x="0" y="152019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87430" cy="275082"/>
            </a:xfrm>
            <a:custGeom>
              <a:avLst/>
              <a:gdLst/>
              <a:ahLst/>
              <a:cxnLst/>
              <a:rect r="r" b="b" t="t" l="l"/>
              <a:pathLst>
                <a:path h="275082" w="11187430">
                  <a:moveTo>
                    <a:pt x="0" y="116586"/>
                  </a:moveTo>
                  <a:cubicBezTo>
                    <a:pt x="0" y="51943"/>
                    <a:pt x="54864" y="0"/>
                    <a:pt x="121793" y="0"/>
                  </a:cubicBezTo>
                  <a:lnTo>
                    <a:pt x="11065637" y="0"/>
                  </a:lnTo>
                  <a:lnTo>
                    <a:pt x="11065637" y="6350"/>
                  </a:lnTo>
                  <a:lnTo>
                    <a:pt x="11065637" y="0"/>
                  </a:lnTo>
                  <a:cubicBezTo>
                    <a:pt x="11132693" y="0"/>
                    <a:pt x="11187430" y="51943"/>
                    <a:pt x="11187430" y="116586"/>
                  </a:cubicBezTo>
                  <a:lnTo>
                    <a:pt x="11181080" y="116586"/>
                  </a:lnTo>
                  <a:lnTo>
                    <a:pt x="11187430" y="116586"/>
                  </a:lnTo>
                  <a:lnTo>
                    <a:pt x="11187430" y="158369"/>
                  </a:lnTo>
                  <a:lnTo>
                    <a:pt x="11181080" y="158369"/>
                  </a:lnTo>
                  <a:lnTo>
                    <a:pt x="11187430" y="158369"/>
                  </a:lnTo>
                  <a:cubicBezTo>
                    <a:pt x="11187430" y="223012"/>
                    <a:pt x="11132566" y="274955"/>
                    <a:pt x="11065637" y="274955"/>
                  </a:cubicBezTo>
                  <a:lnTo>
                    <a:pt x="11065637" y="268605"/>
                  </a:lnTo>
                  <a:lnTo>
                    <a:pt x="11065637" y="274955"/>
                  </a:lnTo>
                  <a:lnTo>
                    <a:pt x="121793" y="274955"/>
                  </a:lnTo>
                  <a:lnTo>
                    <a:pt x="121793" y="268605"/>
                  </a:lnTo>
                  <a:lnTo>
                    <a:pt x="121793" y="274955"/>
                  </a:lnTo>
                  <a:cubicBezTo>
                    <a:pt x="54864" y="275082"/>
                    <a:pt x="0" y="223139"/>
                    <a:pt x="0" y="158369"/>
                  </a:cubicBezTo>
                  <a:lnTo>
                    <a:pt x="0" y="116586"/>
                  </a:lnTo>
                  <a:lnTo>
                    <a:pt x="6350" y="116586"/>
                  </a:lnTo>
                  <a:lnTo>
                    <a:pt x="0" y="116586"/>
                  </a:lnTo>
                  <a:moveTo>
                    <a:pt x="12700" y="116586"/>
                  </a:moveTo>
                  <a:lnTo>
                    <a:pt x="12700" y="158369"/>
                  </a:lnTo>
                  <a:lnTo>
                    <a:pt x="6350" y="158369"/>
                  </a:lnTo>
                  <a:lnTo>
                    <a:pt x="12700" y="158369"/>
                  </a:lnTo>
                  <a:cubicBezTo>
                    <a:pt x="12700" y="215519"/>
                    <a:pt x="61214" y="262255"/>
                    <a:pt x="121793" y="262255"/>
                  </a:cubicBezTo>
                  <a:lnTo>
                    <a:pt x="11065637" y="262255"/>
                  </a:lnTo>
                  <a:cubicBezTo>
                    <a:pt x="11126216" y="262255"/>
                    <a:pt x="11174730" y="215519"/>
                    <a:pt x="11174730" y="158369"/>
                  </a:cubicBezTo>
                  <a:lnTo>
                    <a:pt x="11174730" y="116586"/>
                  </a:lnTo>
                  <a:cubicBezTo>
                    <a:pt x="11174730" y="59436"/>
                    <a:pt x="11126216" y="12700"/>
                    <a:pt x="11065637" y="12700"/>
                  </a:cubicBezTo>
                  <a:lnTo>
                    <a:pt x="121793" y="12700"/>
                  </a:lnTo>
                  <a:lnTo>
                    <a:pt x="121793" y="6350"/>
                  </a:lnTo>
                  <a:lnTo>
                    <a:pt x="121793" y="12700"/>
                  </a:lnTo>
                  <a:cubicBezTo>
                    <a:pt x="61214" y="12700"/>
                    <a:pt x="12700" y="59436"/>
                    <a:pt x="12700" y="116586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414570" y="3653581"/>
            <a:ext cx="3993802" cy="47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8"/>
              </a:lnSpc>
            </a:pPr>
            <a:r>
              <a:rPr lang="en-US" sz="3099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Student Ownership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14570" y="3946772"/>
            <a:ext cx="7987605" cy="59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7"/>
              </a:lnSpc>
            </a:pPr>
            <a:r>
              <a:rPr lang="en-US" sz="3099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Records delivered to digital wallets.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2194" y="4940587"/>
            <a:ext cx="8214866" cy="83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1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Certify Chain leverages the Base blockchain to create secure, verifiable academic credentials, empowering students and institutions.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684311" y="6122640"/>
            <a:ext cx="452437" cy="452438"/>
            <a:chOff x="0" y="0"/>
            <a:chExt cx="603250" cy="6032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590550" cy="590550"/>
            </a:xfrm>
            <a:custGeom>
              <a:avLst/>
              <a:gdLst/>
              <a:ahLst/>
              <a:cxnLst/>
              <a:rect r="r" b="b" t="t" l="l"/>
              <a:pathLst>
                <a:path h="590550" w="590550">
                  <a:moveTo>
                    <a:pt x="0" y="110236"/>
                  </a:moveTo>
                  <a:cubicBezTo>
                    <a:pt x="0" y="49403"/>
                    <a:pt x="49403" y="0"/>
                    <a:pt x="110236" y="0"/>
                  </a:cubicBezTo>
                  <a:lnTo>
                    <a:pt x="480314" y="0"/>
                  </a:lnTo>
                  <a:cubicBezTo>
                    <a:pt x="541147" y="0"/>
                    <a:pt x="590550" y="49403"/>
                    <a:pt x="590550" y="110236"/>
                  </a:cubicBezTo>
                  <a:lnTo>
                    <a:pt x="590550" y="480314"/>
                  </a:lnTo>
                  <a:cubicBezTo>
                    <a:pt x="590550" y="541147"/>
                    <a:pt x="541147" y="590550"/>
                    <a:pt x="480314" y="590550"/>
                  </a:cubicBezTo>
                  <a:lnTo>
                    <a:pt x="110236" y="590550"/>
                  </a:lnTo>
                  <a:cubicBezTo>
                    <a:pt x="49403" y="590550"/>
                    <a:pt x="0" y="541147"/>
                    <a:pt x="0" y="480314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3250" cy="603250"/>
            </a:xfrm>
            <a:custGeom>
              <a:avLst/>
              <a:gdLst/>
              <a:ahLst/>
              <a:cxnLst/>
              <a:rect r="r" b="b" t="t" l="l"/>
              <a:pathLst>
                <a:path h="603250" w="60325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lnTo>
                    <a:pt x="486664" y="0"/>
                  </a:lnTo>
                  <a:lnTo>
                    <a:pt x="486664" y="6350"/>
                  </a:lnTo>
                  <a:lnTo>
                    <a:pt x="486664" y="0"/>
                  </a:lnTo>
                  <a:lnTo>
                    <a:pt x="486664" y="6350"/>
                  </a:lnTo>
                  <a:lnTo>
                    <a:pt x="486664" y="0"/>
                  </a:lnTo>
                  <a:cubicBezTo>
                    <a:pt x="551053" y="0"/>
                    <a:pt x="603250" y="52197"/>
                    <a:pt x="603250" y="116586"/>
                  </a:cubicBezTo>
                  <a:lnTo>
                    <a:pt x="603250" y="486664"/>
                  </a:lnTo>
                  <a:lnTo>
                    <a:pt x="596900" y="486664"/>
                  </a:lnTo>
                  <a:lnTo>
                    <a:pt x="603250" y="486664"/>
                  </a:lnTo>
                  <a:cubicBezTo>
                    <a:pt x="603250" y="551053"/>
                    <a:pt x="551053" y="603250"/>
                    <a:pt x="486664" y="603250"/>
                  </a:cubicBezTo>
                  <a:lnTo>
                    <a:pt x="486664" y="596900"/>
                  </a:lnTo>
                  <a:lnTo>
                    <a:pt x="486664" y="603250"/>
                  </a:lnTo>
                  <a:lnTo>
                    <a:pt x="116586" y="603250"/>
                  </a:lnTo>
                  <a:lnTo>
                    <a:pt x="116586" y="596900"/>
                  </a:lnTo>
                  <a:lnTo>
                    <a:pt x="116586" y="603250"/>
                  </a:lnTo>
                  <a:cubicBezTo>
                    <a:pt x="52197" y="603250"/>
                    <a:pt x="0" y="551053"/>
                    <a:pt x="0" y="486664"/>
                  </a:cubicBezTo>
                  <a:lnTo>
                    <a:pt x="0" y="116586"/>
                  </a:lnTo>
                  <a:lnTo>
                    <a:pt x="6350" y="116586"/>
                  </a:lnTo>
                  <a:lnTo>
                    <a:pt x="0" y="116586"/>
                  </a:lnTo>
                  <a:moveTo>
                    <a:pt x="12700" y="116586"/>
                  </a:moveTo>
                  <a:lnTo>
                    <a:pt x="12700" y="486664"/>
                  </a:lnTo>
                  <a:lnTo>
                    <a:pt x="6350" y="486664"/>
                  </a:lnTo>
                  <a:lnTo>
                    <a:pt x="12700" y="486664"/>
                  </a:lnTo>
                  <a:cubicBezTo>
                    <a:pt x="12700" y="544068"/>
                    <a:pt x="59182" y="590550"/>
                    <a:pt x="116586" y="590550"/>
                  </a:cubicBezTo>
                  <a:lnTo>
                    <a:pt x="486664" y="590550"/>
                  </a:lnTo>
                  <a:cubicBezTo>
                    <a:pt x="544068" y="590550"/>
                    <a:pt x="590550" y="544068"/>
                    <a:pt x="590550" y="486664"/>
                  </a:cubicBezTo>
                  <a:lnTo>
                    <a:pt x="590550" y="116586"/>
                  </a:lnTo>
                  <a:lnTo>
                    <a:pt x="596900" y="116586"/>
                  </a:lnTo>
                  <a:lnTo>
                    <a:pt x="590550" y="116586"/>
                  </a:lnTo>
                  <a:cubicBezTo>
                    <a:pt x="590550" y="59182"/>
                    <a:pt x="544068" y="12700"/>
                    <a:pt x="486664" y="12700"/>
                  </a:cubicBezTo>
                  <a:lnTo>
                    <a:pt x="116586" y="12700"/>
                  </a:lnTo>
                  <a:lnTo>
                    <a:pt x="116586" y="6350"/>
                  </a:lnTo>
                  <a:lnTo>
                    <a:pt x="116586" y="12700"/>
                  </a:lnTo>
                  <a:cubicBezTo>
                    <a:pt x="59182" y="12700"/>
                    <a:pt x="12700" y="59182"/>
                    <a:pt x="12700" y="116586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328738" y="6134457"/>
            <a:ext cx="3787601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900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Instant Verification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8738" y="6557367"/>
            <a:ext cx="7575202" cy="55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2"/>
              </a:lnSpc>
            </a:pPr>
            <a:r>
              <a:rPr lang="en-US" sz="29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Employers check authenticity in seconds.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84311" y="7385000"/>
            <a:ext cx="452437" cy="452438"/>
            <a:chOff x="0" y="0"/>
            <a:chExt cx="603250" cy="6032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590550" cy="590550"/>
            </a:xfrm>
            <a:custGeom>
              <a:avLst/>
              <a:gdLst/>
              <a:ahLst/>
              <a:cxnLst/>
              <a:rect r="r" b="b" t="t" l="l"/>
              <a:pathLst>
                <a:path h="590550" w="590550">
                  <a:moveTo>
                    <a:pt x="0" y="110236"/>
                  </a:moveTo>
                  <a:cubicBezTo>
                    <a:pt x="0" y="49403"/>
                    <a:pt x="49403" y="0"/>
                    <a:pt x="110236" y="0"/>
                  </a:cubicBezTo>
                  <a:lnTo>
                    <a:pt x="480314" y="0"/>
                  </a:lnTo>
                  <a:cubicBezTo>
                    <a:pt x="541147" y="0"/>
                    <a:pt x="590550" y="49403"/>
                    <a:pt x="590550" y="110236"/>
                  </a:cubicBezTo>
                  <a:lnTo>
                    <a:pt x="590550" y="480314"/>
                  </a:lnTo>
                  <a:cubicBezTo>
                    <a:pt x="590550" y="541147"/>
                    <a:pt x="541147" y="590550"/>
                    <a:pt x="480314" y="590550"/>
                  </a:cubicBezTo>
                  <a:lnTo>
                    <a:pt x="110236" y="590550"/>
                  </a:lnTo>
                  <a:cubicBezTo>
                    <a:pt x="49403" y="590550"/>
                    <a:pt x="0" y="541147"/>
                    <a:pt x="0" y="480314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03250" cy="603250"/>
            </a:xfrm>
            <a:custGeom>
              <a:avLst/>
              <a:gdLst/>
              <a:ahLst/>
              <a:cxnLst/>
              <a:rect r="r" b="b" t="t" l="l"/>
              <a:pathLst>
                <a:path h="603250" w="60325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lnTo>
                    <a:pt x="486664" y="0"/>
                  </a:lnTo>
                  <a:lnTo>
                    <a:pt x="486664" y="6350"/>
                  </a:lnTo>
                  <a:lnTo>
                    <a:pt x="486664" y="0"/>
                  </a:lnTo>
                  <a:lnTo>
                    <a:pt x="486664" y="6350"/>
                  </a:lnTo>
                  <a:lnTo>
                    <a:pt x="486664" y="0"/>
                  </a:lnTo>
                  <a:cubicBezTo>
                    <a:pt x="551053" y="0"/>
                    <a:pt x="603250" y="52197"/>
                    <a:pt x="603250" y="116586"/>
                  </a:cubicBezTo>
                  <a:lnTo>
                    <a:pt x="603250" y="486664"/>
                  </a:lnTo>
                  <a:lnTo>
                    <a:pt x="596900" y="486664"/>
                  </a:lnTo>
                  <a:lnTo>
                    <a:pt x="603250" y="486664"/>
                  </a:lnTo>
                  <a:cubicBezTo>
                    <a:pt x="603250" y="551053"/>
                    <a:pt x="551053" y="603250"/>
                    <a:pt x="486664" y="603250"/>
                  </a:cubicBezTo>
                  <a:lnTo>
                    <a:pt x="486664" y="596900"/>
                  </a:lnTo>
                  <a:lnTo>
                    <a:pt x="486664" y="603250"/>
                  </a:lnTo>
                  <a:lnTo>
                    <a:pt x="116586" y="603250"/>
                  </a:lnTo>
                  <a:lnTo>
                    <a:pt x="116586" y="596900"/>
                  </a:lnTo>
                  <a:lnTo>
                    <a:pt x="116586" y="603250"/>
                  </a:lnTo>
                  <a:cubicBezTo>
                    <a:pt x="52197" y="603250"/>
                    <a:pt x="0" y="551053"/>
                    <a:pt x="0" y="486664"/>
                  </a:cubicBezTo>
                  <a:lnTo>
                    <a:pt x="0" y="116586"/>
                  </a:lnTo>
                  <a:lnTo>
                    <a:pt x="6350" y="116586"/>
                  </a:lnTo>
                  <a:lnTo>
                    <a:pt x="0" y="116586"/>
                  </a:lnTo>
                  <a:moveTo>
                    <a:pt x="12700" y="116586"/>
                  </a:moveTo>
                  <a:lnTo>
                    <a:pt x="12700" y="486664"/>
                  </a:lnTo>
                  <a:lnTo>
                    <a:pt x="6350" y="486664"/>
                  </a:lnTo>
                  <a:lnTo>
                    <a:pt x="12700" y="486664"/>
                  </a:lnTo>
                  <a:cubicBezTo>
                    <a:pt x="12700" y="544068"/>
                    <a:pt x="59182" y="590550"/>
                    <a:pt x="116586" y="590550"/>
                  </a:cubicBezTo>
                  <a:lnTo>
                    <a:pt x="486664" y="590550"/>
                  </a:lnTo>
                  <a:cubicBezTo>
                    <a:pt x="544068" y="590550"/>
                    <a:pt x="590550" y="544068"/>
                    <a:pt x="590550" y="486664"/>
                  </a:cubicBezTo>
                  <a:lnTo>
                    <a:pt x="590550" y="116586"/>
                  </a:lnTo>
                  <a:lnTo>
                    <a:pt x="596900" y="116586"/>
                  </a:lnTo>
                  <a:lnTo>
                    <a:pt x="590550" y="116586"/>
                  </a:lnTo>
                  <a:cubicBezTo>
                    <a:pt x="590550" y="59182"/>
                    <a:pt x="544068" y="12700"/>
                    <a:pt x="486664" y="12700"/>
                  </a:cubicBezTo>
                  <a:lnTo>
                    <a:pt x="116586" y="12700"/>
                  </a:lnTo>
                  <a:lnTo>
                    <a:pt x="116586" y="6350"/>
                  </a:lnTo>
                  <a:lnTo>
                    <a:pt x="116586" y="12700"/>
                  </a:lnTo>
                  <a:cubicBezTo>
                    <a:pt x="59182" y="12700"/>
                    <a:pt x="12700" y="59182"/>
                    <a:pt x="12700" y="116586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328738" y="7447806"/>
            <a:ext cx="4242271" cy="41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sz="2700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Fraud Elimination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28738" y="7838777"/>
            <a:ext cx="7575202" cy="51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27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Tamper-proof records ensure integrity.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684311" y="8647360"/>
            <a:ext cx="452437" cy="452438"/>
            <a:chOff x="0" y="0"/>
            <a:chExt cx="603250" cy="6032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350" y="6350"/>
              <a:ext cx="590550" cy="590550"/>
            </a:xfrm>
            <a:custGeom>
              <a:avLst/>
              <a:gdLst/>
              <a:ahLst/>
              <a:cxnLst/>
              <a:rect r="r" b="b" t="t" l="l"/>
              <a:pathLst>
                <a:path h="590550" w="590550">
                  <a:moveTo>
                    <a:pt x="0" y="110236"/>
                  </a:moveTo>
                  <a:cubicBezTo>
                    <a:pt x="0" y="49403"/>
                    <a:pt x="49403" y="0"/>
                    <a:pt x="110236" y="0"/>
                  </a:cubicBezTo>
                  <a:lnTo>
                    <a:pt x="480314" y="0"/>
                  </a:lnTo>
                  <a:cubicBezTo>
                    <a:pt x="541147" y="0"/>
                    <a:pt x="590550" y="49403"/>
                    <a:pt x="590550" y="110236"/>
                  </a:cubicBezTo>
                  <a:lnTo>
                    <a:pt x="590550" y="480314"/>
                  </a:lnTo>
                  <a:cubicBezTo>
                    <a:pt x="590550" y="541147"/>
                    <a:pt x="541147" y="590550"/>
                    <a:pt x="480314" y="590550"/>
                  </a:cubicBezTo>
                  <a:lnTo>
                    <a:pt x="110236" y="590550"/>
                  </a:lnTo>
                  <a:cubicBezTo>
                    <a:pt x="49403" y="590550"/>
                    <a:pt x="0" y="541147"/>
                    <a:pt x="0" y="480314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3250" cy="603250"/>
            </a:xfrm>
            <a:custGeom>
              <a:avLst/>
              <a:gdLst/>
              <a:ahLst/>
              <a:cxnLst/>
              <a:rect r="r" b="b" t="t" l="l"/>
              <a:pathLst>
                <a:path h="603250" w="60325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lnTo>
                    <a:pt x="486664" y="0"/>
                  </a:lnTo>
                  <a:lnTo>
                    <a:pt x="486664" y="6350"/>
                  </a:lnTo>
                  <a:lnTo>
                    <a:pt x="486664" y="0"/>
                  </a:lnTo>
                  <a:lnTo>
                    <a:pt x="486664" y="6350"/>
                  </a:lnTo>
                  <a:lnTo>
                    <a:pt x="486664" y="0"/>
                  </a:lnTo>
                  <a:cubicBezTo>
                    <a:pt x="551053" y="0"/>
                    <a:pt x="603250" y="52197"/>
                    <a:pt x="603250" y="116586"/>
                  </a:cubicBezTo>
                  <a:lnTo>
                    <a:pt x="603250" y="486664"/>
                  </a:lnTo>
                  <a:lnTo>
                    <a:pt x="596900" y="486664"/>
                  </a:lnTo>
                  <a:lnTo>
                    <a:pt x="603250" y="486664"/>
                  </a:lnTo>
                  <a:cubicBezTo>
                    <a:pt x="603250" y="551053"/>
                    <a:pt x="551053" y="603250"/>
                    <a:pt x="486664" y="603250"/>
                  </a:cubicBezTo>
                  <a:lnTo>
                    <a:pt x="486664" y="596900"/>
                  </a:lnTo>
                  <a:lnTo>
                    <a:pt x="486664" y="603250"/>
                  </a:lnTo>
                  <a:lnTo>
                    <a:pt x="116586" y="603250"/>
                  </a:lnTo>
                  <a:lnTo>
                    <a:pt x="116586" y="596900"/>
                  </a:lnTo>
                  <a:lnTo>
                    <a:pt x="116586" y="603250"/>
                  </a:lnTo>
                  <a:cubicBezTo>
                    <a:pt x="52197" y="603250"/>
                    <a:pt x="0" y="551053"/>
                    <a:pt x="0" y="486664"/>
                  </a:cubicBezTo>
                  <a:lnTo>
                    <a:pt x="0" y="116586"/>
                  </a:lnTo>
                  <a:lnTo>
                    <a:pt x="6350" y="116586"/>
                  </a:lnTo>
                  <a:lnTo>
                    <a:pt x="0" y="116586"/>
                  </a:lnTo>
                  <a:moveTo>
                    <a:pt x="12700" y="116586"/>
                  </a:moveTo>
                  <a:lnTo>
                    <a:pt x="12700" y="486664"/>
                  </a:lnTo>
                  <a:lnTo>
                    <a:pt x="6350" y="486664"/>
                  </a:lnTo>
                  <a:lnTo>
                    <a:pt x="12700" y="486664"/>
                  </a:lnTo>
                  <a:cubicBezTo>
                    <a:pt x="12700" y="544068"/>
                    <a:pt x="59182" y="590550"/>
                    <a:pt x="116586" y="590550"/>
                  </a:cubicBezTo>
                  <a:lnTo>
                    <a:pt x="486664" y="590550"/>
                  </a:lnTo>
                  <a:cubicBezTo>
                    <a:pt x="544068" y="590550"/>
                    <a:pt x="590550" y="544068"/>
                    <a:pt x="590550" y="486664"/>
                  </a:cubicBezTo>
                  <a:lnTo>
                    <a:pt x="590550" y="116586"/>
                  </a:lnTo>
                  <a:lnTo>
                    <a:pt x="596900" y="116586"/>
                  </a:lnTo>
                  <a:lnTo>
                    <a:pt x="590550" y="116586"/>
                  </a:lnTo>
                  <a:cubicBezTo>
                    <a:pt x="590550" y="59182"/>
                    <a:pt x="544068" y="12700"/>
                    <a:pt x="486664" y="12700"/>
                  </a:cubicBezTo>
                  <a:lnTo>
                    <a:pt x="116586" y="12700"/>
                  </a:lnTo>
                  <a:lnTo>
                    <a:pt x="116586" y="6350"/>
                  </a:lnTo>
                  <a:lnTo>
                    <a:pt x="116586" y="12700"/>
                  </a:lnTo>
                  <a:cubicBezTo>
                    <a:pt x="59182" y="12700"/>
                    <a:pt x="12700" y="59182"/>
                    <a:pt x="12700" y="116586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1328738" y="8710166"/>
            <a:ext cx="5088989" cy="41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sz="2700" b="true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Digital Transformation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28738" y="9110662"/>
            <a:ext cx="757520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40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Supports Uganda's national digital goals.</a:t>
            </a:r>
          </a:p>
        </p:txBody>
      </p: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9213056" y="4619699"/>
            <a:ext cx="8214866" cy="4437906"/>
            <a:chOff x="0" y="0"/>
            <a:chExt cx="10953155" cy="5917208"/>
          </a:xfrm>
        </p:grpSpPr>
        <p:sp>
          <p:nvSpPr>
            <p:cNvPr name="Freeform 44" id="44" descr="preencoded.png"/>
            <p:cNvSpPr/>
            <p:nvPr/>
          </p:nvSpPr>
          <p:spPr>
            <a:xfrm flipH="false" flipV="false" rot="0">
              <a:off x="0" y="0"/>
              <a:ext cx="10953115" cy="5917184"/>
            </a:xfrm>
            <a:custGeom>
              <a:avLst/>
              <a:gdLst/>
              <a:ahLst/>
              <a:cxnLst/>
              <a:rect r="r" b="b" t="t" l="l"/>
              <a:pathLst>
                <a:path h="5917184" w="10953115">
                  <a:moveTo>
                    <a:pt x="0" y="0"/>
                  </a:moveTo>
                  <a:lnTo>
                    <a:pt x="10953115" y="0"/>
                  </a:lnTo>
                  <a:lnTo>
                    <a:pt x="10953115" y="5917184"/>
                  </a:lnTo>
                  <a:lnTo>
                    <a:pt x="0" y="5917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" r="0" b="-35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8526438" y="9248775"/>
            <a:ext cx="9763869" cy="72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300" b="true">
                <a:solidFill>
                  <a:srgbClr val="004AAD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Our project can also be extended to include report cards, transcripts, and other academic records, all verifiable and accessible online.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DAGrRoyiQTs</dc:identifier>
  <dcterms:modified xsi:type="dcterms:W3CDTF">2011-08-01T06:04:30Z</dcterms:modified>
  <cp:revision>1</cp:revision>
  <dc:title>Certify-Chain-Revolutionizing-Academic-Verification.pptx</dc:title>
</cp:coreProperties>
</file>